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89" autoAdjust="0"/>
    <p:restoredTop sz="86481" autoAdjust="0"/>
  </p:normalViewPr>
  <p:slideViewPr>
    <p:cSldViewPr>
      <p:cViewPr varScale="1">
        <p:scale>
          <a:sx n="94" d="100"/>
          <a:sy n="94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D16302-B06A-4E86-8218-B7196DABFD61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224607-6F63-4FF0-AB07-5B3053A8172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/>
              <a:t>ENVIRONMENTAL POLLUTION</a:t>
            </a:r>
            <a:r>
              <a:rPr lang="ru-RU" dirty="0" smtClean="0"/>
              <a:t>»</a:t>
            </a:r>
            <a:r>
              <a:rPr lang="en-US" dirty="0" smtClean="0"/>
              <a:t> 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«ЗАГРЯЗНЕНИЕ ОКРУЖАЮЩЕЙ СРЕДЫ»</a:t>
            </a:r>
          </a:p>
          <a:p>
            <a:pPr algn="ctr"/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Root\Маме\Презентация\Рисунк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1818000"/>
            <a:ext cx="672000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People operate motor vehicles that fill the air with the </a:t>
            </a:r>
            <a:r>
              <a:rPr lang="en-US" dirty="0" smtClean="0"/>
              <a:t>noise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64" y="1818000"/>
            <a:ext cx="670653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Root\Маме\Презентация\Рисунк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2616102"/>
            <a:ext cx="7920000" cy="4241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 lawn is not a place </a:t>
            </a:r>
            <a:r>
              <a:rPr lang="en-US" dirty="0" smtClean="0"/>
              <a:t>for </a:t>
            </a:r>
            <a:r>
              <a:rPr lang="en-US" dirty="0" smtClean="0"/>
              <a:t>parking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9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Root\Маме\Презентация\Рисунк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8" y="1818000"/>
            <a:ext cx="6712985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Five principles of careful attitude towards the </a:t>
            </a:r>
            <a:r>
              <a:rPr lang="en-US" dirty="0" smtClean="0"/>
              <a:t>world: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1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Root\Маме\Презентация\Рисун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1818000"/>
            <a:ext cx="672000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Small wounds that </a:t>
            </a:r>
            <a:r>
              <a:rPr lang="en-US" smtClean="0"/>
              <a:t>people inflict </a:t>
            </a:r>
          </a:p>
          <a:p>
            <a:pPr algn="ctr"/>
            <a:r>
              <a:rPr lang="en-US" smtClean="0"/>
              <a:t>on </a:t>
            </a:r>
            <a:r>
              <a:rPr lang="en-US" dirty="0" smtClean="0"/>
              <a:t>nature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21" y="1818572"/>
            <a:ext cx="6725589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Root\Маме\Презентация\Рисунки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1818000"/>
            <a:ext cx="672000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Do you like to lose our naturally beautiful world</a:t>
            </a:r>
            <a:r>
              <a:rPr lang="en-US" dirty="0" smtClean="0"/>
              <a:t>? </a:t>
            </a:r>
          </a:p>
          <a:p>
            <a:r>
              <a:rPr lang="en-US" dirty="0" smtClean="0"/>
              <a:t>           – No, I don’t. </a:t>
            </a:r>
          </a:p>
          <a:p>
            <a:pPr algn="ctr"/>
            <a:r>
              <a:rPr lang="en-US" dirty="0" smtClean="0"/>
              <a:t>I don’t like to lose our naturally beautiful world.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05" y="1791483"/>
            <a:ext cx="6725589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Root\Маме\Презентация\Рисунк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4" y="2538000"/>
            <a:ext cx="8541233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 you like to smell naturally beautiful rare flowers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– Yes, I do. I like to smell naturally beautiful rare flowers.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3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Root\Маме\Презентация\Рисунк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838547"/>
            <a:ext cx="7920000" cy="5019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 you like to listen to naturally beautiful rare birds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– Yes, I do. I like to listen to naturally beautiful rare birds.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Root\Маме\Презентация\Рисунки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908000"/>
            <a:ext cx="7920000" cy="495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 you like to swim with naturally beautiful dolphins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– Yes, I do. I like to swim with naturally beautiful dolphins.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3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Root\Маме\Презентация\Рисунки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809000"/>
            <a:ext cx="864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Everything is in your hands!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oot\Маме\Презентация\Рису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458000"/>
            <a:ext cx="720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People cut down </a:t>
            </a:r>
            <a:r>
              <a:rPr lang="en-US" dirty="0" smtClean="0"/>
              <a:t>trees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9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Root\Маме\Презентация\Рисун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458000"/>
            <a:ext cx="720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There was a forest here </a:t>
            </a:r>
            <a:r>
              <a:rPr lang="en-US" dirty="0" smtClean="0"/>
              <a:t>too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9911" y="1426592"/>
            <a:ext cx="71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fhf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1" y="1482153"/>
            <a:ext cx="7211431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Root\Маме\Презентация\Рисун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9" y="1458000"/>
            <a:ext cx="8100002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People make wood </a:t>
            </a:r>
            <a:r>
              <a:rPr lang="en-US" dirty="0" smtClean="0"/>
              <a:t>fires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9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oot\Маме\Презентация\Рисун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7" y="1458000"/>
            <a:ext cx="8089467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Wood fires kill wood </a:t>
            </a:r>
            <a:r>
              <a:rPr lang="en-US" dirty="0" smtClean="0"/>
              <a:t>animals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5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oot\Маме\Презентация\Рисун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2399887"/>
            <a:ext cx="7920000" cy="445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People kill rare animals, for example, </a:t>
            </a:r>
            <a:r>
              <a:rPr lang="en-US" dirty="0" smtClean="0"/>
              <a:t>leopards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" y="2416317"/>
            <a:ext cx="7925906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oot\Маме\Презентация\Рисунк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0" y="1818000"/>
            <a:ext cx="759500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Factories discharge much of the material that pollutes air and </a:t>
            </a:r>
            <a:r>
              <a:rPr lang="en-US" dirty="0" smtClean="0"/>
              <a:t>water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8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Root\Маме\Презентация\Рисунк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1" y="1818000"/>
            <a:ext cx="7037838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Badly polluted water kills fish and other marine </a:t>
            </a:r>
            <a:r>
              <a:rPr lang="en-US" dirty="0" smtClean="0"/>
              <a:t>life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7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Root\Маме\Презентация\Рисунки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7" y="1818000"/>
            <a:ext cx="7589647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856488"/>
            <a:ext cx="8305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Polluted water can cause illness and even death to </a:t>
            </a:r>
            <a:r>
              <a:rPr lang="en-US" dirty="0" smtClean="0"/>
              <a:t>birds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215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«ENVIRONMENTAL POLLUTION»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«ENVIRONMENTAL POLLUTION»</dc:title>
  <dc:creator>Прус Николай Викторович</dc:creator>
  <cp:lastModifiedBy>prus</cp:lastModifiedBy>
  <cp:revision>15</cp:revision>
  <dcterms:created xsi:type="dcterms:W3CDTF">2016-03-21T13:54:07Z</dcterms:created>
  <dcterms:modified xsi:type="dcterms:W3CDTF">2017-12-02T16:05:09Z</dcterms:modified>
</cp:coreProperties>
</file>